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15">
          <p15:clr>
            <a:srgbClr val="A4A3A4"/>
          </p15:clr>
        </p15:guide>
        <p15:guide id="2" pos="41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411" autoAdjust="0"/>
  </p:normalViewPr>
  <p:slideViewPr>
    <p:cSldViewPr>
      <p:cViewPr>
        <p:scale>
          <a:sx n="80" d="100"/>
          <a:sy n="80" d="100"/>
        </p:scale>
        <p:origin x="960" y="60"/>
      </p:cViewPr>
      <p:guideLst>
        <p:guide orient="horz" pos="3515"/>
        <p:guide pos="4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29549-5CBF-4771-8DE1-8BBCA504CD92}" type="datetimeFigureOut">
              <a:rPr lang="es-CL" smtClean="0"/>
              <a:pPr/>
              <a:t>23-05-2014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DBB9E-E869-4508-A5EF-72D05C2B62B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355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F3E9-EAB8-4CC7-971F-78888AF30557}" type="datetime1">
              <a:rPr lang="es-CL" smtClean="0"/>
              <a:t>23-05-2014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1926-282D-436A-9202-9ABC33073560}" type="datetime1">
              <a:rPr lang="es-CL" smtClean="0"/>
              <a:t>23-05-2014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4B73-3674-4E21-B840-C32B7CF7A0E1}" type="datetime1">
              <a:rPr lang="es-CL" smtClean="0"/>
              <a:t>23-05-2014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33E43-E56C-47CD-9F1A-E3685250FE99}" type="datetime1">
              <a:rPr lang="es-CL" smtClean="0"/>
              <a:t>23-05-2014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26E0-1E08-4174-910D-C2F37444CB46}" type="datetime1">
              <a:rPr lang="es-CL" smtClean="0"/>
              <a:t>23-05-2014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F9FB-B3E6-484F-B406-41769AE1BFB3}" type="datetime1">
              <a:rPr lang="es-CL" smtClean="0"/>
              <a:t>23-05-2014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74F-46F9-4BF2-BAC2-8ABE9D62ED02}" type="datetime1">
              <a:rPr lang="es-CL" smtClean="0"/>
              <a:t>23-05-2014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EC8CF-06CD-4E66-BD88-D8C54D84A2DC}" type="datetime1">
              <a:rPr lang="es-CL" smtClean="0"/>
              <a:t>23-05-2014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7CC2-7262-4773-8A9D-A545019E01D8}" type="datetime1">
              <a:rPr lang="es-CL" smtClean="0"/>
              <a:t>23-05-2014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239D-5352-4B54-8305-26022191E80A}" type="datetime1">
              <a:rPr lang="es-CL" smtClean="0"/>
              <a:t>23-05-2014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9ECF-DC35-4F2C-91DF-E2226348DF25}" type="datetime1">
              <a:rPr lang="es-CL" smtClean="0"/>
              <a:t>23-05-2014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48584-CC70-498E-92B6-09F6FB12D1F2}" type="datetime1">
              <a:rPr lang="es-CL" smtClean="0"/>
              <a:t>23-05-2014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312F3-A125-49C3-95B1-BBDC740ECCC5}" type="slidenum">
              <a:rPr lang="es-CL" smtClean="0"/>
              <a:pPr/>
              <a:t>‹Nº›</a:t>
            </a:fld>
            <a:endParaRPr lang="es-CL"/>
          </a:p>
        </p:txBody>
      </p:sp>
      <p:pic>
        <p:nvPicPr>
          <p:cNvPr id="7" name="Picture 2" descr="Advertiseme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17232" y="210373"/>
            <a:ext cx="936104" cy="4011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638355" y="1115616"/>
            <a:ext cx="5742973" cy="5040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solidFill>
                  <a:schemeClr val="bg1"/>
                </a:solidFill>
                <a:latin typeface="Trebuchet MS"/>
                <a:cs typeface="Trebuchet MS"/>
              </a:rPr>
              <a:t>Evolución de la tasa de accidentabilidad del trabajo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solidFill>
                  <a:schemeClr val="bg1"/>
                </a:solidFill>
                <a:latin typeface="Trebuchet MS"/>
                <a:cs typeface="Trebuchet MS"/>
              </a:rPr>
              <a:t>2004 – 2013 (por 100 trabajadores)</a:t>
            </a:r>
            <a:endParaRPr lang="es-ES" sz="1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38355" y="4511840"/>
            <a:ext cx="57429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 smtClean="0"/>
              <a:t>*No incluye accidentes de trayecto.</a:t>
            </a:r>
          </a:p>
          <a:p>
            <a:r>
              <a:rPr lang="es-CL" sz="1100" dirty="0" smtClean="0"/>
              <a:t>Fuente: Boletines estadísticas Suseso.</a:t>
            </a:r>
            <a:endParaRPr lang="es-CL" sz="11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42" y="5592144"/>
            <a:ext cx="5738019" cy="2755631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620688" y="5076056"/>
            <a:ext cx="5742973" cy="5040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solidFill>
                  <a:schemeClr val="bg1"/>
                </a:solidFill>
                <a:latin typeface="Trebuchet MS"/>
                <a:cs typeface="Trebuchet MS"/>
              </a:rPr>
              <a:t>N° de trabajadores de empresas adheridas a Mutualidades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solidFill>
                  <a:schemeClr val="bg1"/>
                </a:solidFill>
                <a:latin typeface="Trebuchet MS"/>
                <a:cs typeface="Trebuchet MS"/>
              </a:rPr>
              <a:t>2004 – 2013 (en millones)</a:t>
            </a:r>
            <a:endParaRPr lang="es-ES" sz="1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38355" y="8389585"/>
            <a:ext cx="5742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 smtClean="0"/>
              <a:t>Fuente: Boletines estadísticas Suseso.</a:t>
            </a:r>
            <a:endParaRPr lang="es-CL" sz="1100" dirty="0"/>
          </a:p>
        </p:txBody>
      </p:sp>
      <p:pic>
        <p:nvPicPr>
          <p:cNvPr id="14" name="Picture 2" descr="Advertis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9080" y="122337"/>
            <a:ext cx="2304256" cy="705247"/>
          </a:xfrm>
          <a:prstGeom prst="rect">
            <a:avLst/>
          </a:prstGeom>
          <a:noFill/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354" y="1647184"/>
            <a:ext cx="5742973" cy="2822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5079</TotalTime>
  <Words>51</Words>
  <Application>Microsoft Office PowerPoint</Application>
  <PresentationFormat>Carta (216 x 279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ESTADÍSTICAS DE SEGURIDAD LABORAL</dc:title>
  <dc:creator>PUBLICO</dc:creator>
  <cp:lastModifiedBy>Daniela</cp:lastModifiedBy>
  <cp:revision>415</cp:revision>
  <dcterms:created xsi:type="dcterms:W3CDTF">2013-12-03T14:32:16Z</dcterms:created>
  <dcterms:modified xsi:type="dcterms:W3CDTF">2014-05-23T14:53:49Z</dcterms:modified>
</cp:coreProperties>
</file>